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1" r:id="rId7"/>
    <p:sldId id="260" r:id="rId8"/>
    <p:sldId id="263" r:id="rId9"/>
    <p:sldId id="262" r:id="rId10"/>
    <p:sldId id="257" r:id="rId11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660" autoAdjust="0"/>
  </p:normalViewPr>
  <p:slideViewPr>
    <p:cSldViewPr showGuides="1">
      <p:cViewPr>
        <p:scale>
          <a:sx n="46" d="100"/>
          <a:sy n="46" d="100"/>
        </p:scale>
        <p:origin x="-2010" y="-2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477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54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169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964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0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204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43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89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3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507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56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A096-546A-4586-8275-D12ED081F5A3}" type="datetimeFigureOut">
              <a:rPr lang="de-CH" smtClean="0"/>
              <a:t>23.07.13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C307-8295-4D1D-A2A6-3BF60AA4C3C7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80628" y="155510"/>
            <a:ext cx="6696744" cy="883298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805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868771"/>
            <a:ext cx="5688632" cy="725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2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99"/>
          <a:stretch/>
        </p:blipFill>
        <p:spPr>
          <a:xfrm>
            <a:off x="332656" y="857690"/>
            <a:ext cx="6192688" cy="74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1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5" t="10665" r="10146" b="10347"/>
          <a:stretch/>
        </p:blipFill>
        <p:spPr>
          <a:xfrm>
            <a:off x="345439" y="1619672"/>
            <a:ext cx="6197601" cy="640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4" r="10679"/>
          <a:stretch/>
        </p:blipFill>
        <p:spPr>
          <a:xfrm>
            <a:off x="260648" y="1907704"/>
            <a:ext cx="647812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r="9101"/>
          <a:stretch/>
        </p:blipFill>
        <p:spPr>
          <a:xfrm>
            <a:off x="620688" y="683568"/>
            <a:ext cx="5832648" cy="779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2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98" y="1890025"/>
            <a:ext cx="6400403" cy="534627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517232" y="1259632"/>
            <a:ext cx="1111969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202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1" y="1349680"/>
            <a:ext cx="5450097" cy="64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505D7D-123B-4D33-9FBC-3AA4D780D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2F7D38-81AC-4F7C-AFAB-B454B6ACDD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F25A4-4B9B-49E1-BFB8-CE3F293CB9FE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tal</dc:creator>
  <cp:lastModifiedBy>felix ruhl</cp:lastModifiedBy>
  <cp:revision>2</cp:revision>
  <dcterms:created xsi:type="dcterms:W3CDTF">2012-09-06T14:53:42Z</dcterms:created>
  <dcterms:modified xsi:type="dcterms:W3CDTF">2013-07-23T16:47:29Z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0x010100FA0FDC1EF176014E845E9F54CA3642F8</vt:lpwstr>
  </property>
</Properties>
</file>